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5"/>
  </p:notesMasterIdLst>
  <p:handoutMasterIdLst>
    <p:handoutMasterId r:id="rId6"/>
  </p:handoutMasterIdLst>
  <p:sldIdLst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0" d="100"/>
          <a:sy n="70" d="100"/>
        </p:scale>
        <p:origin x="32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3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FDE1E0-36B2-42FD-8BC1-DEC0FAC5CDC6}" type="doc">
      <dgm:prSet loTypeId="urn:microsoft.com/office/officeart/2009/layout/CircleArrowProcess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0FEEDF0-9ED0-4D7F-AB97-F24DEA096723}">
      <dgm:prSet phldrT="[Text]"/>
      <dgm:spPr/>
      <dgm:t>
        <a:bodyPr/>
        <a:lstStyle/>
        <a:p>
          <a:r>
            <a:rPr lang="en-US" dirty="0" smtClean="0"/>
            <a:t>LIFE</a:t>
          </a:r>
          <a:r>
            <a:rPr lang="en-US" dirty="0" smtClean="0"/>
            <a:t/>
          </a:r>
          <a:br>
            <a:rPr lang="en-US" dirty="0" smtClean="0"/>
          </a:br>
          <a:endParaRPr lang="en-US" dirty="0"/>
        </a:p>
      </dgm:t>
    </dgm:pt>
    <dgm:pt modelId="{6A0DD80F-58E3-4F5A-8C14-0C7F080FC469}" type="parTrans" cxnId="{26755254-41E9-4B8D-9575-AED9C008015C}">
      <dgm:prSet/>
      <dgm:spPr/>
      <dgm:t>
        <a:bodyPr/>
        <a:lstStyle/>
        <a:p>
          <a:endParaRPr lang="en-US"/>
        </a:p>
      </dgm:t>
    </dgm:pt>
    <dgm:pt modelId="{5AEE57B6-452E-4D6B-9FEC-128B713CC6B5}" type="sibTrans" cxnId="{26755254-41E9-4B8D-9575-AED9C008015C}">
      <dgm:prSet/>
      <dgm:spPr/>
      <dgm:t>
        <a:bodyPr/>
        <a:lstStyle/>
        <a:p>
          <a:endParaRPr lang="en-US"/>
        </a:p>
      </dgm:t>
    </dgm:pt>
    <dgm:pt modelId="{3983B1D4-E9F3-40E6-BD23-7E703B845062}">
      <dgm:prSet phldrT="[Text]"/>
      <dgm:spPr/>
      <dgm:t>
        <a:bodyPr/>
        <a:lstStyle/>
        <a:p>
          <a:r>
            <a:rPr lang="en-US" dirty="0" smtClean="0"/>
            <a:t>BIRTHING</a:t>
          </a:r>
          <a:endParaRPr lang="en-US" dirty="0"/>
        </a:p>
      </dgm:t>
    </dgm:pt>
    <dgm:pt modelId="{4F492F41-738A-495A-BD66-62C92425C206}" type="parTrans" cxnId="{EE2D7EB0-2491-4620-9484-128EFCB0CCFB}">
      <dgm:prSet/>
      <dgm:spPr/>
      <dgm:t>
        <a:bodyPr/>
        <a:lstStyle/>
        <a:p>
          <a:endParaRPr lang="en-US"/>
        </a:p>
      </dgm:t>
    </dgm:pt>
    <dgm:pt modelId="{C87237CF-A497-41CE-A1FA-5B148B026A29}" type="sibTrans" cxnId="{EE2D7EB0-2491-4620-9484-128EFCB0CCFB}">
      <dgm:prSet/>
      <dgm:spPr/>
      <dgm:t>
        <a:bodyPr/>
        <a:lstStyle/>
        <a:p>
          <a:endParaRPr lang="en-US"/>
        </a:p>
      </dgm:t>
    </dgm:pt>
    <dgm:pt modelId="{2A852870-B74D-459C-8F84-EFB9808C8E9B}">
      <dgm:prSet phldrT="[Text]"/>
      <dgm:spPr/>
      <dgm:t>
        <a:bodyPr/>
        <a:lstStyle/>
        <a:p>
          <a:r>
            <a:rPr lang="en-US" dirty="0" smtClean="0"/>
            <a:t>FEEDING</a:t>
          </a:r>
          <a:endParaRPr lang="en-US" dirty="0"/>
        </a:p>
      </dgm:t>
    </dgm:pt>
    <dgm:pt modelId="{00FC1841-EBE5-4A0F-B55B-2B7C57776B9B}" type="parTrans" cxnId="{14375E2C-D6C5-479B-8407-A7D83D76E72A}">
      <dgm:prSet/>
      <dgm:spPr/>
      <dgm:t>
        <a:bodyPr/>
        <a:lstStyle/>
        <a:p>
          <a:endParaRPr lang="en-US"/>
        </a:p>
      </dgm:t>
    </dgm:pt>
    <dgm:pt modelId="{D9151988-DAC2-4D34-9322-F9B44F78873D}" type="sibTrans" cxnId="{14375E2C-D6C5-479B-8407-A7D83D76E72A}">
      <dgm:prSet/>
      <dgm:spPr/>
      <dgm:t>
        <a:bodyPr/>
        <a:lstStyle/>
        <a:p>
          <a:endParaRPr lang="en-US"/>
        </a:p>
      </dgm:t>
    </dgm:pt>
    <dgm:pt modelId="{81D6D67D-53AE-4820-9DCF-7693A7DC6D1A}">
      <dgm:prSet phldrT="[Text]"/>
      <dgm:spPr/>
      <dgm:t>
        <a:bodyPr/>
        <a:lstStyle/>
        <a:p>
          <a:r>
            <a:rPr lang="en-US" dirty="0" smtClean="0"/>
            <a:t>PARENTAL IMPACT</a:t>
          </a:r>
          <a:endParaRPr lang="en-US" dirty="0"/>
        </a:p>
      </dgm:t>
    </dgm:pt>
    <dgm:pt modelId="{CA29A2F1-1A71-47E9-AEFC-A5A5A04F6C0D}" type="parTrans" cxnId="{E25AD94A-BD2E-48AE-BD3D-D5B593C9C717}">
      <dgm:prSet/>
      <dgm:spPr/>
      <dgm:t>
        <a:bodyPr/>
        <a:lstStyle/>
        <a:p>
          <a:endParaRPr lang="en-US"/>
        </a:p>
      </dgm:t>
    </dgm:pt>
    <dgm:pt modelId="{39C9B511-59A4-4A52-AF3B-4FAD39BE998F}" type="sibTrans" cxnId="{E25AD94A-BD2E-48AE-BD3D-D5B593C9C717}">
      <dgm:prSet/>
      <dgm:spPr/>
      <dgm:t>
        <a:bodyPr/>
        <a:lstStyle/>
        <a:p>
          <a:endParaRPr lang="en-US"/>
        </a:p>
      </dgm:t>
    </dgm:pt>
    <dgm:pt modelId="{902514D4-9367-48BD-AB98-415C361E8095}">
      <dgm:prSet phldrT="[Text]"/>
      <dgm:spPr/>
      <dgm:t>
        <a:bodyPr/>
        <a:lstStyle/>
        <a:p>
          <a:r>
            <a:rPr lang="en-US" dirty="0" smtClean="0"/>
            <a:t>DEVELOPMENT</a:t>
          </a:r>
          <a:endParaRPr lang="en-US" dirty="0"/>
        </a:p>
      </dgm:t>
    </dgm:pt>
    <dgm:pt modelId="{8583B2DE-149D-4FA0-B8A4-627F65C95D74}" type="parTrans" cxnId="{EC73D28B-E1B0-4A21-84D6-9486C56E714D}">
      <dgm:prSet/>
      <dgm:spPr/>
      <dgm:t>
        <a:bodyPr/>
        <a:lstStyle/>
        <a:p>
          <a:endParaRPr lang="en-US"/>
        </a:p>
      </dgm:t>
    </dgm:pt>
    <dgm:pt modelId="{E602F495-06AD-4078-A149-C6C8558402F7}" type="sibTrans" cxnId="{EC73D28B-E1B0-4A21-84D6-9486C56E714D}">
      <dgm:prSet/>
      <dgm:spPr/>
      <dgm:t>
        <a:bodyPr/>
        <a:lstStyle/>
        <a:p>
          <a:endParaRPr lang="en-US"/>
        </a:p>
      </dgm:t>
    </dgm:pt>
    <dgm:pt modelId="{BCC44E0D-2E84-42AD-BFBC-B1DB0B59B688}">
      <dgm:prSet phldrT="[Text]"/>
      <dgm:spPr/>
      <dgm:t>
        <a:bodyPr/>
        <a:lstStyle/>
        <a:p>
          <a:r>
            <a:rPr lang="en-US" dirty="0" smtClean="0"/>
            <a:t>MIND</a:t>
          </a:r>
          <a:endParaRPr lang="en-US" dirty="0"/>
        </a:p>
      </dgm:t>
    </dgm:pt>
    <dgm:pt modelId="{7E0E6D07-FB18-4817-BC96-566987AEC0E5}" type="parTrans" cxnId="{664DFF4C-E1B0-4AE3-9A2D-2413214F1402}">
      <dgm:prSet/>
      <dgm:spPr/>
      <dgm:t>
        <a:bodyPr/>
        <a:lstStyle/>
        <a:p>
          <a:endParaRPr lang="en-US"/>
        </a:p>
      </dgm:t>
    </dgm:pt>
    <dgm:pt modelId="{B6560097-BCA9-4F02-8ED2-12737AEC23F1}" type="sibTrans" cxnId="{664DFF4C-E1B0-4AE3-9A2D-2413214F1402}">
      <dgm:prSet/>
      <dgm:spPr/>
      <dgm:t>
        <a:bodyPr/>
        <a:lstStyle/>
        <a:p>
          <a:endParaRPr lang="en-US"/>
        </a:p>
      </dgm:t>
    </dgm:pt>
    <dgm:pt modelId="{AD13CCF9-E354-4373-B687-C856736F1065}">
      <dgm:prSet phldrT="[Text]"/>
      <dgm:spPr/>
      <dgm:t>
        <a:bodyPr/>
        <a:lstStyle/>
        <a:p>
          <a:r>
            <a:rPr lang="en-US" dirty="0" smtClean="0"/>
            <a:t>BODY</a:t>
          </a:r>
          <a:endParaRPr lang="en-US" dirty="0"/>
        </a:p>
      </dgm:t>
    </dgm:pt>
    <dgm:pt modelId="{59230521-6941-404E-AB39-FD1E0D3BFD4D}" type="parTrans" cxnId="{EDDAC9D5-C3EF-4E7B-B964-9C3CAD533FE4}">
      <dgm:prSet/>
      <dgm:spPr/>
      <dgm:t>
        <a:bodyPr/>
        <a:lstStyle/>
        <a:p>
          <a:endParaRPr lang="en-US"/>
        </a:p>
      </dgm:t>
    </dgm:pt>
    <dgm:pt modelId="{B99B1752-3797-4E89-9B32-F8A8B0A94AC1}" type="sibTrans" cxnId="{EDDAC9D5-C3EF-4E7B-B964-9C3CAD533FE4}">
      <dgm:prSet/>
      <dgm:spPr/>
      <dgm:t>
        <a:bodyPr/>
        <a:lstStyle/>
        <a:p>
          <a:endParaRPr lang="en-US"/>
        </a:p>
      </dgm:t>
    </dgm:pt>
    <dgm:pt modelId="{32EDCF16-5AA6-464A-B649-4803504CAE86}">
      <dgm:prSet phldrT="[Text]"/>
      <dgm:spPr/>
      <dgm:t>
        <a:bodyPr/>
        <a:lstStyle/>
        <a:p>
          <a:r>
            <a:rPr lang="en-US" dirty="0" smtClean="0"/>
            <a:t>SOUL</a:t>
          </a:r>
          <a:endParaRPr lang="en-US" dirty="0"/>
        </a:p>
      </dgm:t>
    </dgm:pt>
    <dgm:pt modelId="{A1499DA9-EC04-43E6-85A8-39036BA31592}" type="parTrans" cxnId="{0240566B-928D-42F9-A765-C591809AAE33}">
      <dgm:prSet/>
      <dgm:spPr/>
      <dgm:t>
        <a:bodyPr/>
        <a:lstStyle/>
        <a:p>
          <a:endParaRPr lang="en-US"/>
        </a:p>
      </dgm:t>
    </dgm:pt>
    <dgm:pt modelId="{E4012107-EDD2-401B-96BA-C98454E188FA}" type="sibTrans" cxnId="{0240566B-928D-42F9-A765-C591809AAE33}">
      <dgm:prSet/>
      <dgm:spPr/>
      <dgm:t>
        <a:bodyPr/>
        <a:lstStyle/>
        <a:p>
          <a:endParaRPr lang="en-US"/>
        </a:p>
      </dgm:t>
    </dgm:pt>
    <dgm:pt modelId="{42DDB17B-32B6-4380-AEA0-A9CDCE0F4C58}">
      <dgm:prSet phldrT="[Text]"/>
      <dgm:spPr/>
      <dgm:t>
        <a:bodyPr/>
        <a:lstStyle/>
        <a:p>
          <a:r>
            <a:rPr lang="en-US" dirty="0" smtClean="0"/>
            <a:t>MATURATION</a:t>
          </a:r>
          <a:endParaRPr lang="en-US" dirty="0"/>
        </a:p>
      </dgm:t>
    </dgm:pt>
    <dgm:pt modelId="{0542F929-D3C4-4E9C-A3C8-6EF7FF18FFBD}" type="parTrans" cxnId="{103B6B91-8CC9-4D40-B800-3DD59F11CB88}">
      <dgm:prSet/>
      <dgm:spPr/>
      <dgm:t>
        <a:bodyPr/>
        <a:lstStyle/>
        <a:p>
          <a:endParaRPr lang="en-US"/>
        </a:p>
      </dgm:t>
    </dgm:pt>
    <dgm:pt modelId="{B503D57E-B88B-42C1-9990-439FB88B1A35}" type="sibTrans" cxnId="{103B6B91-8CC9-4D40-B800-3DD59F11CB88}">
      <dgm:prSet/>
      <dgm:spPr/>
      <dgm:t>
        <a:bodyPr/>
        <a:lstStyle/>
        <a:p>
          <a:endParaRPr lang="en-US"/>
        </a:p>
      </dgm:t>
    </dgm:pt>
    <dgm:pt modelId="{8DC3B0AC-5266-485C-BEE0-5EA316ED6351}">
      <dgm:prSet phldrT="[Text]"/>
      <dgm:spPr/>
      <dgm:t>
        <a:bodyPr/>
        <a:lstStyle/>
        <a:p>
          <a:r>
            <a:rPr lang="en-US" dirty="0" smtClean="0"/>
            <a:t>COGNITIVE GROWTH</a:t>
          </a:r>
          <a:endParaRPr lang="en-US" dirty="0"/>
        </a:p>
      </dgm:t>
    </dgm:pt>
    <dgm:pt modelId="{4AF62E0A-68C0-4E36-A271-5E981705ABD4}" type="parTrans" cxnId="{D9AB0AE6-F18B-4A70-BFB4-908F5D928CC4}">
      <dgm:prSet/>
      <dgm:spPr/>
      <dgm:t>
        <a:bodyPr/>
        <a:lstStyle/>
        <a:p>
          <a:endParaRPr lang="en-US"/>
        </a:p>
      </dgm:t>
    </dgm:pt>
    <dgm:pt modelId="{09B5E930-7BFA-4193-A015-8BA2F8D85EED}" type="sibTrans" cxnId="{D9AB0AE6-F18B-4A70-BFB4-908F5D928CC4}">
      <dgm:prSet/>
      <dgm:spPr/>
      <dgm:t>
        <a:bodyPr/>
        <a:lstStyle/>
        <a:p>
          <a:endParaRPr lang="en-US"/>
        </a:p>
      </dgm:t>
    </dgm:pt>
    <dgm:pt modelId="{12A28CF0-4E84-404B-BD05-C93E11DD70AF}">
      <dgm:prSet phldrT="[Text]"/>
      <dgm:spPr/>
      <dgm:t>
        <a:bodyPr/>
        <a:lstStyle/>
        <a:p>
          <a:r>
            <a:rPr lang="en-US" dirty="0" smtClean="0"/>
            <a:t>DEVELOP THINKING SKILLS</a:t>
          </a:r>
          <a:endParaRPr lang="en-US" dirty="0"/>
        </a:p>
      </dgm:t>
    </dgm:pt>
    <dgm:pt modelId="{A8D02A92-D95A-43FA-89EC-C2659BCB74B4}" type="parTrans" cxnId="{297128EE-1E8D-4F19-99A9-24D20B8B8DEE}">
      <dgm:prSet/>
      <dgm:spPr/>
      <dgm:t>
        <a:bodyPr/>
        <a:lstStyle/>
        <a:p>
          <a:endParaRPr lang="en-US"/>
        </a:p>
      </dgm:t>
    </dgm:pt>
    <dgm:pt modelId="{8CF69FEC-4148-4199-8D68-EFD55841612F}" type="sibTrans" cxnId="{297128EE-1E8D-4F19-99A9-24D20B8B8DEE}">
      <dgm:prSet/>
      <dgm:spPr/>
      <dgm:t>
        <a:bodyPr/>
        <a:lstStyle/>
        <a:p>
          <a:endParaRPr lang="en-US"/>
        </a:p>
      </dgm:t>
    </dgm:pt>
    <dgm:pt modelId="{7B4759E5-D090-4169-B095-7F93192E3AD7}">
      <dgm:prSet phldrT="[Text]"/>
      <dgm:spPr/>
      <dgm:t>
        <a:bodyPr/>
        <a:lstStyle/>
        <a:p>
          <a:r>
            <a:rPr lang="en-US" dirty="0" smtClean="0"/>
            <a:t>BEHAVIORAL CONTROL</a:t>
          </a:r>
          <a:endParaRPr lang="en-US" dirty="0"/>
        </a:p>
      </dgm:t>
    </dgm:pt>
    <dgm:pt modelId="{DAE1DC3E-CC13-48D5-A225-19A62ED36208}" type="parTrans" cxnId="{8CEF87E4-4159-499F-BEFD-0ED5C9C21682}">
      <dgm:prSet/>
      <dgm:spPr/>
      <dgm:t>
        <a:bodyPr/>
        <a:lstStyle/>
        <a:p>
          <a:endParaRPr lang="en-US"/>
        </a:p>
      </dgm:t>
    </dgm:pt>
    <dgm:pt modelId="{4995E391-0564-443E-81BB-2C903CC1624C}" type="sibTrans" cxnId="{8CEF87E4-4159-499F-BEFD-0ED5C9C21682}">
      <dgm:prSet/>
      <dgm:spPr/>
      <dgm:t>
        <a:bodyPr/>
        <a:lstStyle/>
        <a:p>
          <a:endParaRPr lang="en-US"/>
        </a:p>
      </dgm:t>
    </dgm:pt>
    <dgm:pt modelId="{0746AFD6-81AF-4A03-965B-E5FD2AC99902}" type="pres">
      <dgm:prSet presAssocID="{9EFDE1E0-36B2-42FD-8BC1-DEC0FAC5CDC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8A5ADE6-C095-47F2-9BD8-3724EF926095}" type="pres">
      <dgm:prSet presAssocID="{70FEEDF0-9ED0-4D7F-AB97-F24DEA096723}" presName="Accent1" presStyleCnt="0"/>
      <dgm:spPr/>
    </dgm:pt>
    <dgm:pt modelId="{8BB83C97-51F0-45C6-863A-E48679F22BC5}" type="pres">
      <dgm:prSet presAssocID="{70FEEDF0-9ED0-4D7F-AB97-F24DEA096723}" presName="Accent" presStyleLbl="node1" presStyleIdx="0" presStyleCnt="3"/>
      <dgm:spPr/>
    </dgm:pt>
    <dgm:pt modelId="{82171282-A646-4576-AB4C-5C8A06136ED3}" type="pres">
      <dgm:prSet presAssocID="{70FEEDF0-9ED0-4D7F-AB97-F24DEA096723}" presName="Child1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9101F4-B5D1-4AB7-BC83-753D06A88415}" type="pres">
      <dgm:prSet presAssocID="{70FEEDF0-9ED0-4D7F-AB97-F24DEA096723}" presName="Parent1" presStyleLbl="revTx" presStyleIdx="1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C4C8C0-A665-47B8-AD0B-A80BD66447C9}" type="pres">
      <dgm:prSet presAssocID="{902514D4-9367-48BD-AB98-415C361E8095}" presName="Accent2" presStyleCnt="0"/>
      <dgm:spPr/>
    </dgm:pt>
    <dgm:pt modelId="{12D2183B-C8C1-4ADD-8BFA-63A0024D79DB}" type="pres">
      <dgm:prSet presAssocID="{902514D4-9367-48BD-AB98-415C361E8095}" presName="Accent" presStyleLbl="node1" presStyleIdx="1" presStyleCnt="3"/>
      <dgm:spPr/>
    </dgm:pt>
    <dgm:pt modelId="{47FC99C1-6CDC-4E5F-82DC-8138B26E8725}" type="pres">
      <dgm:prSet presAssocID="{902514D4-9367-48BD-AB98-415C361E8095}" presName="Child2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0AE086-AABF-4A0E-98D0-5626D79C154F}" type="pres">
      <dgm:prSet presAssocID="{902514D4-9367-48BD-AB98-415C361E8095}" presName="Parent2" presStyleLbl="revTx" presStyleIdx="3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7F095C-D392-4DF1-8FBB-9D795D0570B7}" type="pres">
      <dgm:prSet presAssocID="{42DDB17B-32B6-4380-AEA0-A9CDCE0F4C58}" presName="Accent3" presStyleCnt="0"/>
      <dgm:spPr/>
    </dgm:pt>
    <dgm:pt modelId="{339FCDE6-ACB1-4FC6-B770-034DE4C59DA1}" type="pres">
      <dgm:prSet presAssocID="{42DDB17B-32B6-4380-AEA0-A9CDCE0F4C58}" presName="Accent" presStyleLbl="node1" presStyleIdx="2" presStyleCnt="3"/>
      <dgm:spPr/>
    </dgm:pt>
    <dgm:pt modelId="{4708EA16-D5C5-4EE2-8A83-5B988D03B274}" type="pres">
      <dgm:prSet presAssocID="{42DDB17B-32B6-4380-AEA0-A9CDCE0F4C58}" presName="Child3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ED50E6-1C35-4B77-9E90-501897F8F6D8}" type="pres">
      <dgm:prSet presAssocID="{42DDB17B-32B6-4380-AEA0-A9CDCE0F4C58}" presName="Parent3" presStyleLbl="revTx" presStyleIdx="5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A39D74-ACD5-4AD1-8DF9-A4C64E2726E0}" type="presOf" srcId="{42DDB17B-32B6-4380-AEA0-A9CDCE0F4C58}" destId="{6AED50E6-1C35-4B77-9E90-501897F8F6D8}" srcOrd="0" destOrd="0" presId="urn:microsoft.com/office/officeart/2009/layout/CircleArrowProcess"/>
    <dgm:cxn modelId="{716BD3C1-0FA4-44F0-91E6-F8B446A67E49}" type="presOf" srcId="{BCC44E0D-2E84-42AD-BFBC-B1DB0B59B688}" destId="{47FC99C1-6CDC-4E5F-82DC-8138B26E8725}" srcOrd="0" destOrd="0" presId="urn:microsoft.com/office/officeart/2009/layout/CircleArrowProcess"/>
    <dgm:cxn modelId="{EE2D7EB0-2491-4620-9484-128EFCB0CCFB}" srcId="{70FEEDF0-9ED0-4D7F-AB97-F24DEA096723}" destId="{3983B1D4-E9F3-40E6-BD23-7E703B845062}" srcOrd="0" destOrd="0" parTransId="{4F492F41-738A-495A-BD66-62C92425C206}" sibTransId="{C87237CF-A497-41CE-A1FA-5B148B026A29}"/>
    <dgm:cxn modelId="{EDDAC9D5-C3EF-4E7B-B964-9C3CAD533FE4}" srcId="{902514D4-9367-48BD-AB98-415C361E8095}" destId="{AD13CCF9-E354-4373-B687-C856736F1065}" srcOrd="1" destOrd="0" parTransId="{59230521-6941-404E-AB39-FD1E0D3BFD4D}" sibTransId="{B99B1752-3797-4E89-9B32-F8A8B0A94AC1}"/>
    <dgm:cxn modelId="{D9AB0AE6-F18B-4A70-BFB4-908F5D928CC4}" srcId="{42DDB17B-32B6-4380-AEA0-A9CDCE0F4C58}" destId="{8DC3B0AC-5266-485C-BEE0-5EA316ED6351}" srcOrd="0" destOrd="0" parTransId="{4AF62E0A-68C0-4E36-A271-5E981705ABD4}" sibTransId="{09B5E930-7BFA-4193-A015-8BA2F8D85EED}"/>
    <dgm:cxn modelId="{C9004133-AF49-44B6-88B8-57CEDE8D6FE3}" type="presOf" srcId="{902514D4-9367-48BD-AB98-415C361E8095}" destId="{4E0AE086-AABF-4A0E-98D0-5626D79C154F}" srcOrd="0" destOrd="0" presId="urn:microsoft.com/office/officeart/2009/layout/CircleArrowProcess"/>
    <dgm:cxn modelId="{6826F124-D552-49ED-8D68-8D170C587EC1}" type="presOf" srcId="{AD13CCF9-E354-4373-B687-C856736F1065}" destId="{47FC99C1-6CDC-4E5F-82DC-8138B26E8725}" srcOrd="0" destOrd="1" presId="urn:microsoft.com/office/officeart/2009/layout/CircleArrowProcess"/>
    <dgm:cxn modelId="{212F9BCB-0BE8-4984-85D4-24CD92875557}" type="presOf" srcId="{7B4759E5-D090-4169-B095-7F93192E3AD7}" destId="{4708EA16-D5C5-4EE2-8A83-5B988D03B274}" srcOrd="0" destOrd="2" presId="urn:microsoft.com/office/officeart/2009/layout/CircleArrowProcess"/>
    <dgm:cxn modelId="{297128EE-1E8D-4F19-99A9-24D20B8B8DEE}" srcId="{42DDB17B-32B6-4380-AEA0-A9CDCE0F4C58}" destId="{12A28CF0-4E84-404B-BD05-C93E11DD70AF}" srcOrd="1" destOrd="0" parTransId="{A8D02A92-D95A-43FA-89EC-C2659BCB74B4}" sibTransId="{8CF69FEC-4148-4199-8D68-EFD55841612F}"/>
    <dgm:cxn modelId="{3064ED05-7C34-49F7-BF9D-60BA36B6C51D}" type="presOf" srcId="{9EFDE1E0-36B2-42FD-8BC1-DEC0FAC5CDC6}" destId="{0746AFD6-81AF-4A03-965B-E5FD2AC99902}" srcOrd="0" destOrd="0" presId="urn:microsoft.com/office/officeart/2009/layout/CircleArrowProcess"/>
    <dgm:cxn modelId="{B01C33A7-8A0C-4A88-A482-547561053F08}" type="presOf" srcId="{70FEEDF0-9ED0-4D7F-AB97-F24DEA096723}" destId="{2B9101F4-B5D1-4AB7-BC83-753D06A88415}" srcOrd="0" destOrd="0" presId="urn:microsoft.com/office/officeart/2009/layout/CircleArrowProcess"/>
    <dgm:cxn modelId="{08A1E01B-B7BD-45E6-B736-DFCFED367A8B}" type="presOf" srcId="{12A28CF0-4E84-404B-BD05-C93E11DD70AF}" destId="{4708EA16-D5C5-4EE2-8A83-5B988D03B274}" srcOrd="0" destOrd="1" presId="urn:microsoft.com/office/officeart/2009/layout/CircleArrowProcess"/>
    <dgm:cxn modelId="{21EFD43D-4327-44DA-9B9E-C6C681F1369C}" type="presOf" srcId="{3983B1D4-E9F3-40E6-BD23-7E703B845062}" destId="{82171282-A646-4576-AB4C-5C8A06136ED3}" srcOrd="0" destOrd="0" presId="urn:microsoft.com/office/officeart/2009/layout/CircleArrowProcess"/>
    <dgm:cxn modelId="{1B293EFC-EB57-4EFF-B746-5E727D2F34A8}" type="presOf" srcId="{8DC3B0AC-5266-485C-BEE0-5EA316ED6351}" destId="{4708EA16-D5C5-4EE2-8A83-5B988D03B274}" srcOrd="0" destOrd="0" presId="urn:microsoft.com/office/officeart/2009/layout/CircleArrowProcess"/>
    <dgm:cxn modelId="{E25AD94A-BD2E-48AE-BD3D-D5B593C9C717}" srcId="{70FEEDF0-9ED0-4D7F-AB97-F24DEA096723}" destId="{81D6D67D-53AE-4820-9DCF-7693A7DC6D1A}" srcOrd="2" destOrd="0" parTransId="{CA29A2F1-1A71-47E9-AEFC-A5A5A04F6C0D}" sibTransId="{39C9B511-59A4-4A52-AF3B-4FAD39BE998F}"/>
    <dgm:cxn modelId="{829E3364-7A75-4A52-8D3C-35B0E3BB7D32}" type="presOf" srcId="{81D6D67D-53AE-4820-9DCF-7693A7DC6D1A}" destId="{82171282-A646-4576-AB4C-5C8A06136ED3}" srcOrd="0" destOrd="2" presId="urn:microsoft.com/office/officeart/2009/layout/CircleArrowProcess"/>
    <dgm:cxn modelId="{EC73D28B-E1B0-4A21-84D6-9486C56E714D}" srcId="{9EFDE1E0-36B2-42FD-8BC1-DEC0FAC5CDC6}" destId="{902514D4-9367-48BD-AB98-415C361E8095}" srcOrd="1" destOrd="0" parTransId="{8583B2DE-149D-4FA0-B8A4-627F65C95D74}" sibTransId="{E602F495-06AD-4078-A149-C6C8558402F7}"/>
    <dgm:cxn modelId="{103B6B91-8CC9-4D40-B800-3DD59F11CB88}" srcId="{9EFDE1E0-36B2-42FD-8BC1-DEC0FAC5CDC6}" destId="{42DDB17B-32B6-4380-AEA0-A9CDCE0F4C58}" srcOrd="2" destOrd="0" parTransId="{0542F929-D3C4-4E9C-A3C8-6EF7FF18FFBD}" sibTransId="{B503D57E-B88B-42C1-9990-439FB88B1A35}"/>
    <dgm:cxn modelId="{0240566B-928D-42F9-A765-C591809AAE33}" srcId="{902514D4-9367-48BD-AB98-415C361E8095}" destId="{32EDCF16-5AA6-464A-B649-4803504CAE86}" srcOrd="2" destOrd="0" parTransId="{A1499DA9-EC04-43E6-85A8-39036BA31592}" sibTransId="{E4012107-EDD2-401B-96BA-C98454E188FA}"/>
    <dgm:cxn modelId="{91D1D1E1-44B5-4F8E-8C6F-0F363853E815}" type="presOf" srcId="{32EDCF16-5AA6-464A-B649-4803504CAE86}" destId="{47FC99C1-6CDC-4E5F-82DC-8138B26E8725}" srcOrd="0" destOrd="2" presId="urn:microsoft.com/office/officeart/2009/layout/CircleArrowProcess"/>
    <dgm:cxn modelId="{26755254-41E9-4B8D-9575-AED9C008015C}" srcId="{9EFDE1E0-36B2-42FD-8BC1-DEC0FAC5CDC6}" destId="{70FEEDF0-9ED0-4D7F-AB97-F24DEA096723}" srcOrd="0" destOrd="0" parTransId="{6A0DD80F-58E3-4F5A-8C14-0C7F080FC469}" sibTransId="{5AEE57B6-452E-4D6B-9FEC-128B713CC6B5}"/>
    <dgm:cxn modelId="{664DFF4C-E1B0-4AE3-9A2D-2413214F1402}" srcId="{902514D4-9367-48BD-AB98-415C361E8095}" destId="{BCC44E0D-2E84-42AD-BFBC-B1DB0B59B688}" srcOrd="0" destOrd="0" parTransId="{7E0E6D07-FB18-4817-BC96-566987AEC0E5}" sibTransId="{B6560097-BCA9-4F02-8ED2-12737AEC23F1}"/>
    <dgm:cxn modelId="{14375E2C-D6C5-479B-8407-A7D83D76E72A}" srcId="{70FEEDF0-9ED0-4D7F-AB97-F24DEA096723}" destId="{2A852870-B74D-459C-8F84-EFB9808C8E9B}" srcOrd="1" destOrd="0" parTransId="{00FC1841-EBE5-4A0F-B55B-2B7C57776B9B}" sibTransId="{D9151988-DAC2-4D34-9322-F9B44F78873D}"/>
    <dgm:cxn modelId="{9899A139-F359-4E6E-BE42-CED9B92A034E}" type="presOf" srcId="{2A852870-B74D-459C-8F84-EFB9808C8E9B}" destId="{82171282-A646-4576-AB4C-5C8A06136ED3}" srcOrd="0" destOrd="1" presId="urn:microsoft.com/office/officeart/2009/layout/CircleArrowProcess"/>
    <dgm:cxn modelId="{8CEF87E4-4159-499F-BEFD-0ED5C9C21682}" srcId="{42DDB17B-32B6-4380-AEA0-A9CDCE0F4C58}" destId="{7B4759E5-D090-4169-B095-7F93192E3AD7}" srcOrd="2" destOrd="0" parTransId="{DAE1DC3E-CC13-48D5-A225-19A62ED36208}" sibTransId="{4995E391-0564-443E-81BB-2C903CC1624C}"/>
    <dgm:cxn modelId="{F80B6E4E-8530-407B-B095-0491343B2370}" type="presParOf" srcId="{0746AFD6-81AF-4A03-965B-E5FD2AC99902}" destId="{B8A5ADE6-C095-47F2-9BD8-3724EF926095}" srcOrd="0" destOrd="0" presId="urn:microsoft.com/office/officeart/2009/layout/CircleArrowProcess"/>
    <dgm:cxn modelId="{F4038CEC-1F82-4468-9968-6BDEB5BCB1D6}" type="presParOf" srcId="{B8A5ADE6-C095-47F2-9BD8-3724EF926095}" destId="{8BB83C97-51F0-45C6-863A-E48679F22BC5}" srcOrd="0" destOrd="0" presId="urn:microsoft.com/office/officeart/2009/layout/CircleArrowProcess"/>
    <dgm:cxn modelId="{55DC85B6-6B38-4AB7-9B24-C2B37206D323}" type="presParOf" srcId="{0746AFD6-81AF-4A03-965B-E5FD2AC99902}" destId="{82171282-A646-4576-AB4C-5C8A06136ED3}" srcOrd="1" destOrd="0" presId="urn:microsoft.com/office/officeart/2009/layout/CircleArrowProcess"/>
    <dgm:cxn modelId="{0845DD23-B2D5-47E4-8AF6-83BE4803B21A}" type="presParOf" srcId="{0746AFD6-81AF-4A03-965B-E5FD2AC99902}" destId="{2B9101F4-B5D1-4AB7-BC83-753D06A88415}" srcOrd="2" destOrd="0" presId="urn:microsoft.com/office/officeart/2009/layout/CircleArrowProcess"/>
    <dgm:cxn modelId="{66DC735F-DB28-4FEE-93F9-5048A090D69D}" type="presParOf" srcId="{0746AFD6-81AF-4A03-965B-E5FD2AC99902}" destId="{49C4C8C0-A665-47B8-AD0B-A80BD66447C9}" srcOrd="3" destOrd="0" presId="urn:microsoft.com/office/officeart/2009/layout/CircleArrowProcess"/>
    <dgm:cxn modelId="{ADACEFE1-C8DE-4AB6-BA9A-19D8325C4383}" type="presParOf" srcId="{49C4C8C0-A665-47B8-AD0B-A80BD66447C9}" destId="{12D2183B-C8C1-4ADD-8BFA-63A0024D79DB}" srcOrd="0" destOrd="0" presId="urn:microsoft.com/office/officeart/2009/layout/CircleArrowProcess"/>
    <dgm:cxn modelId="{838A538F-2E84-46BF-872C-80FD5A39DBA8}" type="presParOf" srcId="{0746AFD6-81AF-4A03-965B-E5FD2AC99902}" destId="{47FC99C1-6CDC-4E5F-82DC-8138B26E8725}" srcOrd="4" destOrd="0" presId="urn:microsoft.com/office/officeart/2009/layout/CircleArrowProcess"/>
    <dgm:cxn modelId="{303E99D1-4CC8-46C8-A33D-6B8C0A7640B1}" type="presParOf" srcId="{0746AFD6-81AF-4A03-965B-E5FD2AC99902}" destId="{4E0AE086-AABF-4A0E-98D0-5626D79C154F}" srcOrd="5" destOrd="0" presId="urn:microsoft.com/office/officeart/2009/layout/CircleArrowProcess"/>
    <dgm:cxn modelId="{66C1CF45-28B5-44CB-9914-F31D55E6D8F7}" type="presParOf" srcId="{0746AFD6-81AF-4A03-965B-E5FD2AC99902}" destId="{C57F095C-D392-4DF1-8FBB-9D795D0570B7}" srcOrd="6" destOrd="0" presId="urn:microsoft.com/office/officeart/2009/layout/CircleArrowProcess"/>
    <dgm:cxn modelId="{34B40DFA-A669-4C4C-A55C-62901B802886}" type="presParOf" srcId="{C57F095C-D392-4DF1-8FBB-9D795D0570B7}" destId="{339FCDE6-ACB1-4FC6-B770-034DE4C59DA1}" srcOrd="0" destOrd="0" presId="urn:microsoft.com/office/officeart/2009/layout/CircleArrowProcess"/>
    <dgm:cxn modelId="{959CB7DB-2576-45B4-B9B4-C093197DB65B}" type="presParOf" srcId="{0746AFD6-81AF-4A03-965B-E5FD2AC99902}" destId="{4708EA16-D5C5-4EE2-8A83-5B988D03B274}" srcOrd="7" destOrd="0" presId="urn:microsoft.com/office/officeart/2009/layout/CircleArrowProcess"/>
    <dgm:cxn modelId="{95C9BE3F-FA1A-4075-9B50-A143EF2A8060}" type="presParOf" srcId="{0746AFD6-81AF-4A03-965B-E5FD2AC99902}" destId="{6AED50E6-1C35-4B77-9E90-501897F8F6D8}" srcOrd="8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FDE1E0-36B2-42FD-8BC1-DEC0FAC5CDC6}" type="doc">
      <dgm:prSet loTypeId="urn:microsoft.com/office/officeart/2009/layout/CircleArrowProcess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0FEEDF0-9ED0-4D7F-AB97-F24DEA096723}">
      <dgm:prSet phldrT="[Text]"/>
      <dgm:spPr/>
      <dgm:t>
        <a:bodyPr/>
        <a:lstStyle/>
        <a:p>
          <a:r>
            <a:rPr lang="en-US" dirty="0" smtClean="0"/>
            <a:t>EXPOSURE</a:t>
          </a:r>
          <a:r>
            <a:rPr lang="en-US" dirty="0" smtClean="0"/>
            <a:t/>
          </a:r>
          <a:br>
            <a:rPr lang="en-US" dirty="0" smtClean="0"/>
          </a:br>
          <a:endParaRPr lang="en-US" dirty="0"/>
        </a:p>
      </dgm:t>
    </dgm:pt>
    <dgm:pt modelId="{6A0DD80F-58E3-4F5A-8C14-0C7F080FC469}" type="parTrans" cxnId="{26755254-41E9-4B8D-9575-AED9C008015C}">
      <dgm:prSet/>
      <dgm:spPr/>
      <dgm:t>
        <a:bodyPr/>
        <a:lstStyle/>
        <a:p>
          <a:endParaRPr lang="en-US"/>
        </a:p>
      </dgm:t>
    </dgm:pt>
    <dgm:pt modelId="{5AEE57B6-452E-4D6B-9FEC-128B713CC6B5}" type="sibTrans" cxnId="{26755254-41E9-4B8D-9575-AED9C008015C}">
      <dgm:prSet/>
      <dgm:spPr/>
      <dgm:t>
        <a:bodyPr/>
        <a:lstStyle/>
        <a:p>
          <a:endParaRPr lang="en-US"/>
        </a:p>
      </dgm:t>
    </dgm:pt>
    <dgm:pt modelId="{3983B1D4-E9F3-40E6-BD23-7E703B845062}">
      <dgm:prSet phldrT="[Text]"/>
      <dgm:spPr/>
      <dgm:t>
        <a:bodyPr/>
        <a:lstStyle/>
        <a:p>
          <a:r>
            <a:rPr lang="en-US" dirty="0" smtClean="0"/>
            <a:t>SELECTIVE INFLUENCES</a:t>
          </a:r>
          <a:endParaRPr lang="en-US" dirty="0"/>
        </a:p>
      </dgm:t>
    </dgm:pt>
    <dgm:pt modelId="{4F492F41-738A-495A-BD66-62C92425C206}" type="parTrans" cxnId="{EE2D7EB0-2491-4620-9484-128EFCB0CCFB}">
      <dgm:prSet/>
      <dgm:spPr/>
      <dgm:t>
        <a:bodyPr/>
        <a:lstStyle/>
        <a:p>
          <a:endParaRPr lang="en-US"/>
        </a:p>
      </dgm:t>
    </dgm:pt>
    <dgm:pt modelId="{C87237CF-A497-41CE-A1FA-5B148B026A29}" type="sibTrans" cxnId="{EE2D7EB0-2491-4620-9484-128EFCB0CCFB}">
      <dgm:prSet/>
      <dgm:spPr/>
      <dgm:t>
        <a:bodyPr/>
        <a:lstStyle/>
        <a:p>
          <a:endParaRPr lang="en-US"/>
        </a:p>
      </dgm:t>
    </dgm:pt>
    <dgm:pt modelId="{2A852870-B74D-459C-8F84-EFB9808C8E9B}">
      <dgm:prSet phldrT="[Text]"/>
      <dgm:spPr/>
      <dgm:t>
        <a:bodyPr/>
        <a:lstStyle/>
        <a:p>
          <a:r>
            <a:rPr lang="en-US" dirty="0" smtClean="0"/>
            <a:t>DEFINING SKILL SETS</a:t>
          </a:r>
          <a:endParaRPr lang="en-US" dirty="0"/>
        </a:p>
      </dgm:t>
    </dgm:pt>
    <dgm:pt modelId="{00FC1841-EBE5-4A0F-B55B-2B7C57776B9B}" type="parTrans" cxnId="{14375E2C-D6C5-479B-8407-A7D83D76E72A}">
      <dgm:prSet/>
      <dgm:spPr/>
      <dgm:t>
        <a:bodyPr/>
        <a:lstStyle/>
        <a:p>
          <a:endParaRPr lang="en-US"/>
        </a:p>
      </dgm:t>
    </dgm:pt>
    <dgm:pt modelId="{D9151988-DAC2-4D34-9322-F9B44F78873D}" type="sibTrans" cxnId="{14375E2C-D6C5-479B-8407-A7D83D76E72A}">
      <dgm:prSet/>
      <dgm:spPr/>
      <dgm:t>
        <a:bodyPr/>
        <a:lstStyle/>
        <a:p>
          <a:endParaRPr lang="en-US"/>
        </a:p>
      </dgm:t>
    </dgm:pt>
    <dgm:pt modelId="{81D6D67D-53AE-4820-9DCF-7693A7DC6D1A}">
      <dgm:prSet phldrT="[Text]"/>
      <dgm:spPr/>
      <dgm:t>
        <a:bodyPr/>
        <a:lstStyle/>
        <a:p>
          <a:r>
            <a:rPr lang="en-US" dirty="0" smtClean="0"/>
            <a:t>NURTURING SKILL SETS</a:t>
          </a:r>
          <a:endParaRPr lang="en-US" dirty="0"/>
        </a:p>
      </dgm:t>
    </dgm:pt>
    <dgm:pt modelId="{CA29A2F1-1A71-47E9-AEFC-A5A5A04F6C0D}" type="parTrans" cxnId="{E25AD94A-BD2E-48AE-BD3D-D5B593C9C717}">
      <dgm:prSet/>
      <dgm:spPr/>
      <dgm:t>
        <a:bodyPr/>
        <a:lstStyle/>
        <a:p>
          <a:endParaRPr lang="en-US"/>
        </a:p>
      </dgm:t>
    </dgm:pt>
    <dgm:pt modelId="{39C9B511-59A4-4A52-AF3B-4FAD39BE998F}" type="sibTrans" cxnId="{E25AD94A-BD2E-48AE-BD3D-D5B593C9C717}">
      <dgm:prSet/>
      <dgm:spPr/>
      <dgm:t>
        <a:bodyPr/>
        <a:lstStyle/>
        <a:p>
          <a:endParaRPr lang="en-US"/>
        </a:p>
      </dgm:t>
    </dgm:pt>
    <dgm:pt modelId="{902514D4-9367-48BD-AB98-415C361E8095}">
      <dgm:prSet phldrT="[Text]"/>
      <dgm:spPr/>
      <dgm:t>
        <a:bodyPr/>
        <a:lstStyle/>
        <a:p>
          <a:r>
            <a:rPr lang="en-US" dirty="0" smtClean="0"/>
            <a:t>LEARNING APTITUDE</a:t>
          </a:r>
          <a:endParaRPr lang="en-US" dirty="0"/>
        </a:p>
      </dgm:t>
    </dgm:pt>
    <dgm:pt modelId="{8583B2DE-149D-4FA0-B8A4-627F65C95D74}" type="parTrans" cxnId="{EC73D28B-E1B0-4A21-84D6-9486C56E714D}">
      <dgm:prSet/>
      <dgm:spPr/>
      <dgm:t>
        <a:bodyPr/>
        <a:lstStyle/>
        <a:p>
          <a:endParaRPr lang="en-US"/>
        </a:p>
      </dgm:t>
    </dgm:pt>
    <dgm:pt modelId="{E602F495-06AD-4078-A149-C6C8558402F7}" type="sibTrans" cxnId="{EC73D28B-E1B0-4A21-84D6-9486C56E714D}">
      <dgm:prSet/>
      <dgm:spPr/>
      <dgm:t>
        <a:bodyPr/>
        <a:lstStyle/>
        <a:p>
          <a:endParaRPr lang="en-US"/>
        </a:p>
      </dgm:t>
    </dgm:pt>
    <dgm:pt modelId="{BCC44E0D-2E84-42AD-BFBC-B1DB0B59B688}">
      <dgm:prSet phldrT="[Text]"/>
      <dgm:spPr/>
      <dgm:t>
        <a:bodyPr/>
        <a:lstStyle/>
        <a:p>
          <a:r>
            <a:rPr lang="en-US" dirty="0" smtClean="0"/>
            <a:t>FOCUS ON INNATE INTEREST</a:t>
          </a:r>
          <a:endParaRPr lang="en-US" dirty="0"/>
        </a:p>
      </dgm:t>
    </dgm:pt>
    <dgm:pt modelId="{7E0E6D07-FB18-4817-BC96-566987AEC0E5}" type="parTrans" cxnId="{664DFF4C-E1B0-4AE3-9A2D-2413214F1402}">
      <dgm:prSet/>
      <dgm:spPr/>
      <dgm:t>
        <a:bodyPr/>
        <a:lstStyle/>
        <a:p>
          <a:endParaRPr lang="en-US"/>
        </a:p>
      </dgm:t>
    </dgm:pt>
    <dgm:pt modelId="{B6560097-BCA9-4F02-8ED2-12737AEC23F1}" type="sibTrans" cxnId="{664DFF4C-E1B0-4AE3-9A2D-2413214F1402}">
      <dgm:prSet/>
      <dgm:spPr/>
      <dgm:t>
        <a:bodyPr/>
        <a:lstStyle/>
        <a:p>
          <a:endParaRPr lang="en-US"/>
        </a:p>
      </dgm:t>
    </dgm:pt>
    <dgm:pt modelId="{AD13CCF9-E354-4373-B687-C856736F1065}">
      <dgm:prSet phldrT="[Text]"/>
      <dgm:spPr/>
      <dgm:t>
        <a:bodyPr/>
        <a:lstStyle/>
        <a:p>
          <a:endParaRPr lang="en-US" dirty="0"/>
        </a:p>
      </dgm:t>
    </dgm:pt>
    <dgm:pt modelId="{59230521-6941-404E-AB39-FD1E0D3BFD4D}" type="parTrans" cxnId="{EDDAC9D5-C3EF-4E7B-B964-9C3CAD533FE4}">
      <dgm:prSet/>
      <dgm:spPr/>
      <dgm:t>
        <a:bodyPr/>
        <a:lstStyle/>
        <a:p>
          <a:endParaRPr lang="en-US"/>
        </a:p>
      </dgm:t>
    </dgm:pt>
    <dgm:pt modelId="{B99B1752-3797-4E89-9B32-F8A8B0A94AC1}" type="sibTrans" cxnId="{EDDAC9D5-C3EF-4E7B-B964-9C3CAD533FE4}">
      <dgm:prSet/>
      <dgm:spPr/>
      <dgm:t>
        <a:bodyPr/>
        <a:lstStyle/>
        <a:p>
          <a:endParaRPr lang="en-US"/>
        </a:p>
      </dgm:t>
    </dgm:pt>
    <dgm:pt modelId="{32EDCF16-5AA6-464A-B649-4803504CAE86}">
      <dgm:prSet phldrT="[Text]"/>
      <dgm:spPr/>
      <dgm:t>
        <a:bodyPr/>
        <a:lstStyle/>
        <a:p>
          <a:r>
            <a:rPr lang="en-US" dirty="0" smtClean="0"/>
            <a:t>FINE TUNE THOSE INTERESTS</a:t>
          </a:r>
          <a:endParaRPr lang="en-US" dirty="0"/>
        </a:p>
      </dgm:t>
    </dgm:pt>
    <dgm:pt modelId="{A1499DA9-EC04-43E6-85A8-39036BA31592}" type="parTrans" cxnId="{0240566B-928D-42F9-A765-C591809AAE33}">
      <dgm:prSet/>
      <dgm:spPr/>
      <dgm:t>
        <a:bodyPr/>
        <a:lstStyle/>
        <a:p>
          <a:endParaRPr lang="en-US"/>
        </a:p>
      </dgm:t>
    </dgm:pt>
    <dgm:pt modelId="{E4012107-EDD2-401B-96BA-C98454E188FA}" type="sibTrans" cxnId="{0240566B-928D-42F9-A765-C591809AAE33}">
      <dgm:prSet/>
      <dgm:spPr/>
      <dgm:t>
        <a:bodyPr/>
        <a:lstStyle/>
        <a:p>
          <a:endParaRPr lang="en-US"/>
        </a:p>
      </dgm:t>
    </dgm:pt>
    <dgm:pt modelId="{42DDB17B-32B6-4380-AEA0-A9CDCE0F4C58}">
      <dgm:prSet phldrT="[Text]"/>
      <dgm:spPr/>
      <dgm:t>
        <a:bodyPr/>
        <a:lstStyle/>
        <a:p>
          <a:r>
            <a:rPr lang="en-US" dirty="0" smtClean="0"/>
            <a:t>TEACHING ALIGNMENTS</a:t>
          </a:r>
          <a:endParaRPr lang="en-US" dirty="0"/>
        </a:p>
      </dgm:t>
    </dgm:pt>
    <dgm:pt modelId="{0542F929-D3C4-4E9C-A3C8-6EF7FF18FFBD}" type="parTrans" cxnId="{103B6B91-8CC9-4D40-B800-3DD59F11CB88}">
      <dgm:prSet/>
      <dgm:spPr/>
      <dgm:t>
        <a:bodyPr/>
        <a:lstStyle/>
        <a:p>
          <a:endParaRPr lang="en-US"/>
        </a:p>
      </dgm:t>
    </dgm:pt>
    <dgm:pt modelId="{B503D57E-B88B-42C1-9990-439FB88B1A35}" type="sibTrans" cxnId="{103B6B91-8CC9-4D40-B800-3DD59F11CB88}">
      <dgm:prSet/>
      <dgm:spPr/>
      <dgm:t>
        <a:bodyPr/>
        <a:lstStyle/>
        <a:p>
          <a:endParaRPr lang="en-US"/>
        </a:p>
      </dgm:t>
    </dgm:pt>
    <dgm:pt modelId="{8DC3B0AC-5266-485C-BEE0-5EA316ED6351}">
      <dgm:prSet phldrT="[Text]"/>
      <dgm:spPr/>
      <dgm:t>
        <a:bodyPr/>
        <a:lstStyle/>
        <a:p>
          <a:r>
            <a:rPr lang="en-US" dirty="0" smtClean="0"/>
            <a:t>TEACH WHAT YOU KNOW</a:t>
          </a:r>
          <a:endParaRPr lang="en-US" dirty="0"/>
        </a:p>
      </dgm:t>
    </dgm:pt>
    <dgm:pt modelId="{4AF62E0A-68C0-4E36-A271-5E981705ABD4}" type="parTrans" cxnId="{D9AB0AE6-F18B-4A70-BFB4-908F5D928CC4}">
      <dgm:prSet/>
      <dgm:spPr/>
      <dgm:t>
        <a:bodyPr/>
        <a:lstStyle/>
        <a:p>
          <a:endParaRPr lang="en-US"/>
        </a:p>
      </dgm:t>
    </dgm:pt>
    <dgm:pt modelId="{09B5E930-7BFA-4193-A015-8BA2F8D85EED}" type="sibTrans" cxnId="{D9AB0AE6-F18B-4A70-BFB4-908F5D928CC4}">
      <dgm:prSet/>
      <dgm:spPr/>
      <dgm:t>
        <a:bodyPr/>
        <a:lstStyle/>
        <a:p>
          <a:endParaRPr lang="en-US"/>
        </a:p>
      </dgm:t>
    </dgm:pt>
    <dgm:pt modelId="{12A28CF0-4E84-404B-BD05-C93E11DD70AF}">
      <dgm:prSet phldrT="[Text]"/>
      <dgm:spPr/>
      <dgm:t>
        <a:bodyPr/>
        <a:lstStyle/>
        <a:p>
          <a:r>
            <a:rPr lang="en-US" dirty="0" smtClean="0"/>
            <a:t>DEVELOP WHAT YOU KNOW</a:t>
          </a:r>
          <a:endParaRPr lang="en-US" dirty="0"/>
        </a:p>
      </dgm:t>
    </dgm:pt>
    <dgm:pt modelId="{A8D02A92-D95A-43FA-89EC-C2659BCB74B4}" type="parTrans" cxnId="{297128EE-1E8D-4F19-99A9-24D20B8B8DEE}">
      <dgm:prSet/>
      <dgm:spPr/>
      <dgm:t>
        <a:bodyPr/>
        <a:lstStyle/>
        <a:p>
          <a:endParaRPr lang="en-US"/>
        </a:p>
      </dgm:t>
    </dgm:pt>
    <dgm:pt modelId="{8CF69FEC-4148-4199-8D68-EFD55841612F}" type="sibTrans" cxnId="{297128EE-1E8D-4F19-99A9-24D20B8B8DEE}">
      <dgm:prSet/>
      <dgm:spPr/>
      <dgm:t>
        <a:bodyPr/>
        <a:lstStyle/>
        <a:p>
          <a:endParaRPr lang="en-US"/>
        </a:p>
      </dgm:t>
    </dgm:pt>
    <dgm:pt modelId="{7B4759E5-D090-4169-B095-7F93192E3AD7}">
      <dgm:prSet phldrT="[Text]"/>
      <dgm:spPr/>
      <dgm:t>
        <a:bodyPr/>
        <a:lstStyle/>
        <a:p>
          <a:r>
            <a:rPr lang="en-US" dirty="0" smtClean="0"/>
            <a:t>EMPLOY LEARNING TECHNIQUES</a:t>
          </a:r>
          <a:endParaRPr lang="en-US" dirty="0"/>
        </a:p>
      </dgm:t>
    </dgm:pt>
    <dgm:pt modelId="{DAE1DC3E-CC13-48D5-A225-19A62ED36208}" type="parTrans" cxnId="{8CEF87E4-4159-499F-BEFD-0ED5C9C21682}">
      <dgm:prSet/>
      <dgm:spPr/>
      <dgm:t>
        <a:bodyPr/>
        <a:lstStyle/>
        <a:p>
          <a:endParaRPr lang="en-US"/>
        </a:p>
      </dgm:t>
    </dgm:pt>
    <dgm:pt modelId="{4995E391-0564-443E-81BB-2C903CC1624C}" type="sibTrans" cxnId="{8CEF87E4-4159-499F-BEFD-0ED5C9C21682}">
      <dgm:prSet/>
      <dgm:spPr/>
      <dgm:t>
        <a:bodyPr/>
        <a:lstStyle/>
        <a:p>
          <a:endParaRPr lang="en-US"/>
        </a:p>
      </dgm:t>
    </dgm:pt>
    <dgm:pt modelId="{0746AFD6-81AF-4A03-965B-E5FD2AC99902}" type="pres">
      <dgm:prSet presAssocID="{9EFDE1E0-36B2-42FD-8BC1-DEC0FAC5CDC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8A5ADE6-C095-47F2-9BD8-3724EF926095}" type="pres">
      <dgm:prSet presAssocID="{70FEEDF0-9ED0-4D7F-AB97-F24DEA096723}" presName="Accent1" presStyleCnt="0"/>
      <dgm:spPr/>
    </dgm:pt>
    <dgm:pt modelId="{8BB83C97-51F0-45C6-863A-E48679F22BC5}" type="pres">
      <dgm:prSet presAssocID="{70FEEDF0-9ED0-4D7F-AB97-F24DEA096723}" presName="Accent" presStyleLbl="node1" presStyleIdx="0" presStyleCnt="3"/>
      <dgm:spPr/>
    </dgm:pt>
    <dgm:pt modelId="{82171282-A646-4576-AB4C-5C8A06136ED3}" type="pres">
      <dgm:prSet presAssocID="{70FEEDF0-9ED0-4D7F-AB97-F24DEA096723}" presName="Child1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9101F4-B5D1-4AB7-BC83-753D06A88415}" type="pres">
      <dgm:prSet presAssocID="{70FEEDF0-9ED0-4D7F-AB97-F24DEA096723}" presName="Parent1" presStyleLbl="revTx" presStyleIdx="1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C4C8C0-A665-47B8-AD0B-A80BD66447C9}" type="pres">
      <dgm:prSet presAssocID="{902514D4-9367-48BD-AB98-415C361E8095}" presName="Accent2" presStyleCnt="0"/>
      <dgm:spPr/>
    </dgm:pt>
    <dgm:pt modelId="{12D2183B-C8C1-4ADD-8BFA-63A0024D79DB}" type="pres">
      <dgm:prSet presAssocID="{902514D4-9367-48BD-AB98-415C361E8095}" presName="Accent" presStyleLbl="node1" presStyleIdx="1" presStyleCnt="3"/>
      <dgm:spPr/>
    </dgm:pt>
    <dgm:pt modelId="{47FC99C1-6CDC-4E5F-82DC-8138B26E8725}" type="pres">
      <dgm:prSet presAssocID="{902514D4-9367-48BD-AB98-415C361E8095}" presName="Child2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0AE086-AABF-4A0E-98D0-5626D79C154F}" type="pres">
      <dgm:prSet presAssocID="{902514D4-9367-48BD-AB98-415C361E8095}" presName="Parent2" presStyleLbl="revTx" presStyleIdx="3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7F095C-D392-4DF1-8FBB-9D795D0570B7}" type="pres">
      <dgm:prSet presAssocID="{42DDB17B-32B6-4380-AEA0-A9CDCE0F4C58}" presName="Accent3" presStyleCnt="0"/>
      <dgm:spPr/>
    </dgm:pt>
    <dgm:pt modelId="{339FCDE6-ACB1-4FC6-B770-034DE4C59DA1}" type="pres">
      <dgm:prSet presAssocID="{42DDB17B-32B6-4380-AEA0-A9CDCE0F4C58}" presName="Accent" presStyleLbl="node1" presStyleIdx="2" presStyleCnt="3"/>
      <dgm:spPr/>
    </dgm:pt>
    <dgm:pt modelId="{4708EA16-D5C5-4EE2-8A83-5B988D03B274}" type="pres">
      <dgm:prSet presAssocID="{42DDB17B-32B6-4380-AEA0-A9CDCE0F4C58}" presName="Child3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ED50E6-1C35-4B77-9E90-501897F8F6D8}" type="pres">
      <dgm:prSet presAssocID="{42DDB17B-32B6-4380-AEA0-A9CDCE0F4C58}" presName="Parent3" presStyleLbl="revTx" presStyleIdx="5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375E2C-D6C5-479B-8407-A7D83D76E72A}" srcId="{70FEEDF0-9ED0-4D7F-AB97-F24DEA096723}" destId="{2A852870-B74D-459C-8F84-EFB9808C8E9B}" srcOrd="1" destOrd="0" parTransId="{00FC1841-EBE5-4A0F-B55B-2B7C57776B9B}" sibTransId="{D9151988-DAC2-4D34-9322-F9B44F78873D}"/>
    <dgm:cxn modelId="{771F777A-F489-4E81-8448-BD0047FE0F58}" type="presOf" srcId="{32EDCF16-5AA6-464A-B649-4803504CAE86}" destId="{47FC99C1-6CDC-4E5F-82DC-8138B26E8725}" srcOrd="0" destOrd="2" presId="urn:microsoft.com/office/officeart/2009/layout/CircleArrowProcess"/>
    <dgm:cxn modelId="{0240566B-928D-42F9-A765-C591809AAE33}" srcId="{902514D4-9367-48BD-AB98-415C361E8095}" destId="{32EDCF16-5AA6-464A-B649-4803504CAE86}" srcOrd="2" destOrd="0" parTransId="{A1499DA9-EC04-43E6-85A8-39036BA31592}" sibTransId="{E4012107-EDD2-401B-96BA-C98454E188FA}"/>
    <dgm:cxn modelId="{664DFF4C-E1B0-4AE3-9A2D-2413214F1402}" srcId="{902514D4-9367-48BD-AB98-415C361E8095}" destId="{BCC44E0D-2E84-42AD-BFBC-B1DB0B59B688}" srcOrd="0" destOrd="0" parTransId="{7E0E6D07-FB18-4817-BC96-566987AEC0E5}" sibTransId="{B6560097-BCA9-4F02-8ED2-12737AEC23F1}"/>
    <dgm:cxn modelId="{EE2D7EB0-2491-4620-9484-128EFCB0CCFB}" srcId="{70FEEDF0-9ED0-4D7F-AB97-F24DEA096723}" destId="{3983B1D4-E9F3-40E6-BD23-7E703B845062}" srcOrd="0" destOrd="0" parTransId="{4F492F41-738A-495A-BD66-62C92425C206}" sibTransId="{C87237CF-A497-41CE-A1FA-5B148B026A29}"/>
    <dgm:cxn modelId="{B891F186-2212-4A49-BE62-900C28EB8B06}" type="presOf" srcId="{902514D4-9367-48BD-AB98-415C361E8095}" destId="{4E0AE086-AABF-4A0E-98D0-5626D79C154F}" srcOrd="0" destOrd="0" presId="urn:microsoft.com/office/officeart/2009/layout/CircleArrowProcess"/>
    <dgm:cxn modelId="{8CEF87E4-4159-499F-BEFD-0ED5C9C21682}" srcId="{42DDB17B-32B6-4380-AEA0-A9CDCE0F4C58}" destId="{7B4759E5-D090-4169-B095-7F93192E3AD7}" srcOrd="2" destOrd="0" parTransId="{DAE1DC3E-CC13-48D5-A225-19A62ED36208}" sibTransId="{4995E391-0564-443E-81BB-2C903CC1624C}"/>
    <dgm:cxn modelId="{EC73D28B-E1B0-4A21-84D6-9486C56E714D}" srcId="{9EFDE1E0-36B2-42FD-8BC1-DEC0FAC5CDC6}" destId="{902514D4-9367-48BD-AB98-415C361E8095}" srcOrd="1" destOrd="0" parTransId="{8583B2DE-149D-4FA0-B8A4-627F65C95D74}" sibTransId="{E602F495-06AD-4078-A149-C6C8558402F7}"/>
    <dgm:cxn modelId="{21CE0412-F11E-4553-8B84-4F390557C6CD}" type="presOf" srcId="{42DDB17B-32B6-4380-AEA0-A9CDCE0F4C58}" destId="{6AED50E6-1C35-4B77-9E90-501897F8F6D8}" srcOrd="0" destOrd="0" presId="urn:microsoft.com/office/officeart/2009/layout/CircleArrowProcess"/>
    <dgm:cxn modelId="{32737E4E-B5F7-4057-90B2-F15EBFA00983}" type="presOf" srcId="{9EFDE1E0-36B2-42FD-8BC1-DEC0FAC5CDC6}" destId="{0746AFD6-81AF-4A03-965B-E5FD2AC99902}" srcOrd="0" destOrd="0" presId="urn:microsoft.com/office/officeart/2009/layout/CircleArrowProcess"/>
    <dgm:cxn modelId="{7638AAD8-3C76-4D52-89F9-20BE625FFE81}" type="presOf" srcId="{AD13CCF9-E354-4373-B687-C856736F1065}" destId="{47FC99C1-6CDC-4E5F-82DC-8138B26E8725}" srcOrd="0" destOrd="1" presId="urn:microsoft.com/office/officeart/2009/layout/CircleArrowProcess"/>
    <dgm:cxn modelId="{58DB7855-B1FF-40DF-A619-C6719E521D3E}" type="presOf" srcId="{70FEEDF0-9ED0-4D7F-AB97-F24DEA096723}" destId="{2B9101F4-B5D1-4AB7-BC83-753D06A88415}" srcOrd="0" destOrd="0" presId="urn:microsoft.com/office/officeart/2009/layout/CircleArrowProcess"/>
    <dgm:cxn modelId="{D9AB0AE6-F18B-4A70-BFB4-908F5D928CC4}" srcId="{42DDB17B-32B6-4380-AEA0-A9CDCE0F4C58}" destId="{8DC3B0AC-5266-485C-BEE0-5EA316ED6351}" srcOrd="0" destOrd="0" parTransId="{4AF62E0A-68C0-4E36-A271-5E981705ABD4}" sibTransId="{09B5E930-7BFA-4193-A015-8BA2F8D85EED}"/>
    <dgm:cxn modelId="{DFD02AED-0A14-43DA-88A7-2C76D2DBF5B5}" type="presOf" srcId="{8DC3B0AC-5266-485C-BEE0-5EA316ED6351}" destId="{4708EA16-D5C5-4EE2-8A83-5B988D03B274}" srcOrd="0" destOrd="0" presId="urn:microsoft.com/office/officeart/2009/layout/CircleArrowProcess"/>
    <dgm:cxn modelId="{56A5EC88-B412-4595-83D1-27325E6F77B6}" type="presOf" srcId="{7B4759E5-D090-4169-B095-7F93192E3AD7}" destId="{4708EA16-D5C5-4EE2-8A83-5B988D03B274}" srcOrd="0" destOrd="2" presId="urn:microsoft.com/office/officeart/2009/layout/CircleArrowProcess"/>
    <dgm:cxn modelId="{297128EE-1E8D-4F19-99A9-24D20B8B8DEE}" srcId="{42DDB17B-32B6-4380-AEA0-A9CDCE0F4C58}" destId="{12A28CF0-4E84-404B-BD05-C93E11DD70AF}" srcOrd="1" destOrd="0" parTransId="{A8D02A92-D95A-43FA-89EC-C2659BCB74B4}" sibTransId="{8CF69FEC-4148-4199-8D68-EFD55841612F}"/>
    <dgm:cxn modelId="{51BF5754-C2C2-4918-8000-3E476F124F90}" type="presOf" srcId="{2A852870-B74D-459C-8F84-EFB9808C8E9B}" destId="{82171282-A646-4576-AB4C-5C8A06136ED3}" srcOrd="0" destOrd="1" presId="urn:microsoft.com/office/officeart/2009/layout/CircleArrowProcess"/>
    <dgm:cxn modelId="{538988A2-9133-4BA4-9A80-C43CD63E1C47}" type="presOf" srcId="{81D6D67D-53AE-4820-9DCF-7693A7DC6D1A}" destId="{82171282-A646-4576-AB4C-5C8A06136ED3}" srcOrd="0" destOrd="2" presId="urn:microsoft.com/office/officeart/2009/layout/CircleArrowProcess"/>
    <dgm:cxn modelId="{EDDAC9D5-C3EF-4E7B-B964-9C3CAD533FE4}" srcId="{902514D4-9367-48BD-AB98-415C361E8095}" destId="{AD13CCF9-E354-4373-B687-C856736F1065}" srcOrd="1" destOrd="0" parTransId="{59230521-6941-404E-AB39-FD1E0D3BFD4D}" sibTransId="{B99B1752-3797-4E89-9B32-F8A8B0A94AC1}"/>
    <dgm:cxn modelId="{D533A38C-4036-4333-9FE3-354EAEFBD1F5}" type="presOf" srcId="{12A28CF0-4E84-404B-BD05-C93E11DD70AF}" destId="{4708EA16-D5C5-4EE2-8A83-5B988D03B274}" srcOrd="0" destOrd="1" presId="urn:microsoft.com/office/officeart/2009/layout/CircleArrowProcess"/>
    <dgm:cxn modelId="{103B6B91-8CC9-4D40-B800-3DD59F11CB88}" srcId="{9EFDE1E0-36B2-42FD-8BC1-DEC0FAC5CDC6}" destId="{42DDB17B-32B6-4380-AEA0-A9CDCE0F4C58}" srcOrd="2" destOrd="0" parTransId="{0542F929-D3C4-4E9C-A3C8-6EF7FF18FFBD}" sibTransId="{B503D57E-B88B-42C1-9990-439FB88B1A35}"/>
    <dgm:cxn modelId="{5B0475A9-61EB-40A7-8034-9CFF0514E297}" type="presOf" srcId="{3983B1D4-E9F3-40E6-BD23-7E703B845062}" destId="{82171282-A646-4576-AB4C-5C8A06136ED3}" srcOrd="0" destOrd="0" presId="urn:microsoft.com/office/officeart/2009/layout/CircleArrowProcess"/>
    <dgm:cxn modelId="{E25AD94A-BD2E-48AE-BD3D-D5B593C9C717}" srcId="{70FEEDF0-9ED0-4D7F-AB97-F24DEA096723}" destId="{81D6D67D-53AE-4820-9DCF-7693A7DC6D1A}" srcOrd="2" destOrd="0" parTransId="{CA29A2F1-1A71-47E9-AEFC-A5A5A04F6C0D}" sibTransId="{39C9B511-59A4-4A52-AF3B-4FAD39BE998F}"/>
    <dgm:cxn modelId="{90B3BF55-5EBD-45E9-A4ED-4C146C368052}" type="presOf" srcId="{BCC44E0D-2E84-42AD-BFBC-B1DB0B59B688}" destId="{47FC99C1-6CDC-4E5F-82DC-8138B26E8725}" srcOrd="0" destOrd="0" presId="urn:microsoft.com/office/officeart/2009/layout/CircleArrowProcess"/>
    <dgm:cxn modelId="{26755254-41E9-4B8D-9575-AED9C008015C}" srcId="{9EFDE1E0-36B2-42FD-8BC1-DEC0FAC5CDC6}" destId="{70FEEDF0-9ED0-4D7F-AB97-F24DEA096723}" srcOrd="0" destOrd="0" parTransId="{6A0DD80F-58E3-4F5A-8C14-0C7F080FC469}" sibTransId="{5AEE57B6-452E-4D6B-9FEC-128B713CC6B5}"/>
    <dgm:cxn modelId="{D808E101-8869-45BF-A355-2F0D9D459FCF}" type="presParOf" srcId="{0746AFD6-81AF-4A03-965B-E5FD2AC99902}" destId="{B8A5ADE6-C095-47F2-9BD8-3724EF926095}" srcOrd="0" destOrd="0" presId="urn:microsoft.com/office/officeart/2009/layout/CircleArrowProcess"/>
    <dgm:cxn modelId="{2176E993-0334-4AE0-81AC-4DE2A1B8B47A}" type="presParOf" srcId="{B8A5ADE6-C095-47F2-9BD8-3724EF926095}" destId="{8BB83C97-51F0-45C6-863A-E48679F22BC5}" srcOrd="0" destOrd="0" presId="urn:microsoft.com/office/officeart/2009/layout/CircleArrowProcess"/>
    <dgm:cxn modelId="{5859D8B1-87BB-410C-A89A-113CD0F2E10A}" type="presParOf" srcId="{0746AFD6-81AF-4A03-965B-E5FD2AC99902}" destId="{82171282-A646-4576-AB4C-5C8A06136ED3}" srcOrd="1" destOrd="0" presId="urn:microsoft.com/office/officeart/2009/layout/CircleArrowProcess"/>
    <dgm:cxn modelId="{13E7BD73-C337-42E2-833A-38DAA301EA16}" type="presParOf" srcId="{0746AFD6-81AF-4A03-965B-E5FD2AC99902}" destId="{2B9101F4-B5D1-4AB7-BC83-753D06A88415}" srcOrd="2" destOrd="0" presId="urn:microsoft.com/office/officeart/2009/layout/CircleArrowProcess"/>
    <dgm:cxn modelId="{85B38221-0BBC-4CE8-89F7-66AFC5BFFC0F}" type="presParOf" srcId="{0746AFD6-81AF-4A03-965B-E5FD2AC99902}" destId="{49C4C8C0-A665-47B8-AD0B-A80BD66447C9}" srcOrd="3" destOrd="0" presId="urn:microsoft.com/office/officeart/2009/layout/CircleArrowProcess"/>
    <dgm:cxn modelId="{B7B021A1-6E1F-4D6C-B911-E4BE017099CC}" type="presParOf" srcId="{49C4C8C0-A665-47B8-AD0B-A80BD66447C9}" destId="{12D2183B-C8C1-4ADD-8BFA-63A0024D79DB}" srcOrd="0" destOrd="0" presId="urn:microsoft.com/office/officeart/2009/layout/CircleArrowProcess"/>
    <dgm:cxn modelId="{580B84E9-7C93-4128-BE28-638C192EB49A}" type="presParOf" srcId="{0746AFD6-81AF-4A03-965B-E5FD2AC99902}" destId="{47FC99C1-6CDC-4E5F-82DC-8138B26E8725}" srcOrd="4" destOrd="0" presId="urn:microsoft.com/office/officeart/2009/layout/CircleArrowProcess"/>
    <dgm:cxn modelId="{28019ECE-035F-44A2-B2E0-1A383E3918A9}" type="presParOf" srcId="{0746AFD6-81AF-4A03-965B-E5FD2AC99902}" destId="{4E0AE086-AABF-4A0E-98D0-5626D79C154F}" srcOrd="5" destOrd="0" presId="urn:microsoft.com/office/officeart/2009/layout/CircleArrowProcess"/>
    <dgm:cxn modelId="{992431B4-137A-4EC5-A29B-931A0CEA1610}" type="presParOf" srcId="{0746AFD6-81AF-4A03-965B-E5FD2AC99902}" destId="{C57F095C-D392-4DF1-8FBB-9D795D0570B7}" srcOrd="6" destOrd="0" presId="urn:microsoft.com/office/officeart/2009/layout/CircleArrowProcess"/>
    <dgm:cxn modelId="{4D01FC82-1E8E-442C-B160-A7A48286B8EA}" type="presParOf" srcId="{C57F095C-D392-4DF1-8FBB-9D795D0570B7}" destId="{339FCDE6-ACB1-4FC6-B770-034DE4C59DA1}" srcOrd="0" destOrd="0" presId="urn:microsoft.com/office/officeart/2009/layout/CircleArrowProcess"/>
    <dgm:cxn modelId="{65290811-E9A8-4509-B0EC-2D0C1DA31427}" type="presParOf" srcId="{0746AFD6-81AF-4A03-965B-E5FD2AC99902}" destId="{4708EA16-D5C5-4EE2-8A83-5B988D03B274}" srcOrd="7" destOrd="0" presId="urn:microsoft.com/office/officeart/2009/layout/CircleArrowProcess"/>
    <dgm:cxn modelId="{F5769E93-A1E3-4714-BF33-10B73A982E58}" type="presParOf" srcId="{0746AFD6-81AF-4A03-965B-E5FD2AC99902}" destId="{6AED50E6-1C35-4B77-9E90-501897F8F6D8}" srcOrd="8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B83C97-51F0-45C6-863A-E48679F22BC5}">
      <dsp:nvSpPr>
        <dsp:cNvPr id="0" name=""/>
        <dsp:cNvSpPr/>
      </dsp:nvSpPr>
      <dsp:spPr>
        <a:xfrm>
          <a:off x="1575203" y="0"/>
          <a:ext cx="2803597" cy="280402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2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171282-A646-4576-AB4C-5C8A06136ED3}">
      <dsp:nvSpPr>
        <dsp:cNvPr id="0" name=""/>
        <dsp:cNvSpPr/>
      </dsp:nvSpPr>
      <dsp:spPr>
        <a:xfrm>
          <a:off x="4379327" y="835848"/>
          <a:ext cx="1682158" cy="1121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BIRTHING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FEEDING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PARENTAL IMPACT</a:t>
          </a:r>
          <a:endParaRPr lang="en-US" sz="1300" kern="1200" dirty="0"/>
        </a:p>
      </dsp:txBody>
      <dsp:txXfrm>
        <a:off x="4379327" y="835848"/>
        <a:ext cx="1682158" cy="1121842"/>
      </dsp:txXfrm>
    </dsp:sp>
    <dsp:sp modelId="{2B9101F4-B5D1-4AB7-BC83-753D06A88415}">
      <dsp:nvSpPr>
        <dsp:cNvPr id="0" name=""/>
        <dsp:cNvSpPr/>
      </dsp:nvSpPr>
      <dsp:spPr>
        <a:xfrm>
          <a:off x="2194890" y="1012337"/>
          <a:ext cx="1557905" cy="7787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LIFE</a:t>
          </a:r>
          <a:r>
            <a:rPr lang="en-US" sz="1700" kern="1200" dirty="0" smtClean="0"/>
            <a:t/>
          </a:r>
          <a:br>
            <a:rPr lang="en-US" sz="1700" kern="1200" dirty="0" smtClean="0"/>
          </a:br>
          <a:endParaRPr lang="en-US" sz="1700" kern="1200" dirty="0"/>
        </a:p>
      </dsp:txBody>
      <dsp:txXfrm>
        <a:off x="2194890" y="1012337"/>
        <a:ext cx="1557905" cy="778766"/>
      </dsp:txXfrm>
    </dsp:sp>
    <dsp:sp modelId="{12D2183B-C8C1-4ADD-8BFA-63A0024D79DB}">
      <dsp:nvSpPr>
        <dsp:cNvPr id="0" name=""/>
        <dsp:cNvSpPr/>
      </dsp:nvSpPr>
      <dsp:spPr>
        <a:xfrm>
          <a:off x="796514" y="1611119"/>
          <a:ext cx="2803597" cy="2804024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3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FC99C1-6CDC-4E5F-82DC-8138B26E8725}">
      <dsp:nvSpPr>
        <dsp:cNvPr id="0" name=""/>
        <dsp:cNvSpPr/>
      </dsp:nvSpPr>
      <dsp:spPr>
        <a:xfrm>
          <a:off x="3600111" y="2456287"/>
          <a:ext cx="1682158" cy="1121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MIND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BODY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SOUL</a:t>
          </a:r>
          <a:endParaRPr lang="en-US" sz="1300" kern="1200" dirty="0"/>
        </a:p>
      </dsp:txBody>
      <dsp:txXfrm>
        <a:off x="3600111" y="2456287"/>
        <a:ext cx="1682158" cy="1121842"/>
      </dsp:txXfrm>
    </dsp:sp>
    <dsp:sp modelId="{4E0AE086-AABF-4A0E-98D0-5626D79C154F}">
      <dsp:nvSpPr>
        <dsp:cNvPr id="0" name=""/>
        <dsp:cNvSpPr/>
      </dsp:nvSpPr>
      <dsp:spPr>
        <a:xfrm>
          <a:off x="1419360" y="2632777"/>
          <a:ext cx="1557905" cy="7787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DEVELOPMENT</a:t>
          </a:r>
          <a:endParaRPr lang="en-US" sz="1700" kern="1200" dirty="0"/>
        </a:p>
      </dsp:txBody>
      <dsp:txXfrm>
        <a:off x="1419360" y="2632777"/>
        <a:ext cx="1557905" cy="778766"/>
      </dsp:txXfrm>
    </dsp:sp>
    <dsp:sp modelId="{339FCDE6-ACB1-4FC6-B770-034DE4C59DA1}">
      <dsp:nvSpPr>
        <dsp:cNvPr id="0" name=""/>
        <dsp:cNvSpPr/>
      </dsp:nvSpPr>
      <dsp:spPr>
        <a:xfrm>
          <a:off x="1774745" y="3415038"/>
          <a:ext cx="2408724" cy="2409689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4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4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4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08EA16-D5C5-4EE2-8A83-5B988D03B274}">
      <dsp:nvSpPr>
        <dsp:cNvPr id="0" name=""/>
        <dsp:cNvSpPr/>
      </dsp:nvSpPr>
      <dsp:spPr>
        <a:xfrm>
          <a:off x="4379327" y="4076144"/>
          <a:ext cx="1682158" cy="1121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COGNITIVE GROWTH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DEVELOP THINKING SKILLS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BEHAVIORAL CONTROL</a:t>
          </a:r>
          <a:endParaRPr lang="en-US" sz="1300" kern="1200" dirty="0"/>
        </a:p>
      </dsp:txBody>
      <dsp:txXfrm>
        <a:off x="4379327" y="4076144"/>
        <a:ext cx="1682158" cy="1121842"/>
      </dsp:txXfrm>
    </dsp:sp>
    <dsp:sp modelId="{6AED50E6-1C35-4B77-9E90-501897F8F6D8}">
      <dsp:nvSpPr>
        <dsp:cNvPr id="0" name=""/>
        <dsp:cNvSpPr/>
      </dsp:nvSpPr>
      <dsp:spPr>
        <a:xfrm>
          <a:off x="2198576" y="4255546"/>
          <a:ext cx="1557905" cy="7787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MATURATION</a:t>
          </a:r>
          <a:endParaRPr lang="en-US" sz="1700" kern="1200" dirty="0"/>
        </a:p>
      </dsp:txBody>
      <dsp:txXfrm>
        <a:off x="2198576" y="4255546"/>
        <a:ext cx="1557905" cy="778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B83C97-51F0-45C6-863A-E48679F22BC5}">
      <dsp:nvSpPr>
        <dsp:cNvPr id="0" name=""/>
        <dsp:cNvSpPr/>
      </dsp:nvSpPr>
      <dsp:spPr>
        <a:xfrm>
          <a:off x="1575203" y="0"/>
          <a:ext cx="2803597" cy="280402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2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171282-A646-4576-AB4C-5C8A06136ED3}">
      <dsp:nvSpPr>
        <dsp:cNvPr id="0" name=""/>
        <dsp:cNvSpPr/>
      </dsp:nvSpPr>
      <dsp:spPr>
        <a:xfrm>
          <a:off x="4379327" y="835848"/>
          <a:ext cx="1682158" cy="1121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SELECTIVE INFLUENCES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DEFINING SKILL SETS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NURTURING SKILL SETS</a:t>
          </a:r>
          <a:endParaRPr lang="en-US" sz="1200" kern="1200" dirty="0"/>
        </a:p>
      </dsp:txBody>
      <dsp:txXfrm>
        <a:off x="4379327" y="835848"/>
        <a:ext cx="1682158" cy="1121842"/>
      </dsp:txXfrm>
    </dsp:sp>
    <dsp:sp modelId="{2B9101F4-B5D1-4AB7-BC83-753D06A88415}">
      <dsp:nvSpPr>
        <dsp:cNvPr id="0" name=""/>
        <dsp:cNvSpPr/>
      </dsp:nvSpPr>
      <dsp:spPr>
        <a:xfrm>
          <a:off x="2194890" y="1012337"/>
          <a:ext cx="1557905" cy="7787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EXPOSURE</a:t>
          </a:r>
          <a:r>
            <a:rPr lang="en-US" sz="2000" kern="1200" dirty="0" smtClean="0"/>
            <a:t/>
          </a:r>
          <a:br>
            <a:rPr lang="en-US" sz="2000" kern="1200" dirty="0" smtClean="0"/>
          </a:br>
          <a:endParaRPr lang="en-US" sz="2000" kern="1200" dirty="0"/>
        </a:p>
      </dsp:txBody>
      <dsp:txXfrm>
        <a:off x="2194890" y="1012337"/>
        <a:ext cx="1557905" cy="778766"/>
      </dsp:txXfrm>
    </dsp:sp>
    <dsp:sp modelId="{12D2183B-C8C1-4ADD-8BFA-63A0024D79DB}">
      <dsp:nvSpPr>
        <dsp:cNvPr id="0" name=""/>
        <dsp:cNvSpPr/>
      </dsp:nvSpPr>
      <dsp:spPr>
        <a:xfrm>
          <a:off x="796514" y="1611119"/>
          <a:ext cx="2803597" cy="2804024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3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FC99C1-6CDC-4E5F-82DC-8138B26E8725}">
      <dsp:nvSpPr>
        <dsp:cNvPr id="0" name=""/>
        <dsp:cNvSpPr/>
      </dsp:nvSpPr>
      <dsp:spPr>
        <a:xfrm>
          <a:off x="3600111" y="2456287"/>
          <a:ext cx="1682158" cy="1121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FOCUS ON INNATE INTEREST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FINE TUNE THOSE INTERESTS</a:t>
          </a:r>
          <a:endParaRPr lang="en-US" sz="1200" kern="1200" dirty="0"/>
        </a:p>
      </dsp:txBody>
      <dsp:txXfrm>
        <a:off x="3600111" y="2456287"/>
        <a:ext cx="1682158" cy="1121842"/>
      </dsp:txXfrm>
    </dsp:sp>
    <dsp:sp modelId="{4E0AE086-AABF-4A0E-98D0-5626D79C154F}">
      <dsp:nvSpPr>
        <dsp:cNvPr id="0" name=""/>
        <dsp:cNvSpPr/>
      </dsp:nvSpPr>
      <dsp:spPr>
        <a:xfrm>
          <a:off x="1419360" y="2632777"/>
          <a:ext cx="1557905" cy="7787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LEARNING APTITUDE</a:t>
          </a:r>
          <a:endParaRPr lang="en-US" sz="2000" kern="1200" dirty="0"/>
        </a:p>
      </dsp:txBody>
      <dsp:txXfrm>
        <a:off x="1419360" y="2632777"/>
        <a:ext cx="1557905" cy="778766"/>
      </dsp:txXfrm>
    </dsp:sp>
    <dsp:sp modelId="{339FCDE6-ACB1-4FC6-B770-034DE4C59DA1}">
      <dsp:nvSpPr>
        <dsp:cNvPr id="0" name=""/>
        <dsp:cNvSpPr/>
      </dsp:nvSpPr>
      <dsp:spPr>
        <a:xfrm>
          <a:off x="1774745" y="3415038"/>
          <a:ext cx="2408724" cy="2409689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4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4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4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08EA16-D5C5-4EE2-8A83-5B988D03B274}">
      <dsp:nvSpPr>
        <dsp:cNvPr id="0" name=""/>
        <dsp:cNvSpPr/>
      </dsp:nvSpPr>
      <dsp:spPr>
        <a:xfrm>
          <a:off x="4379327" y="4076144"/>
          <a:ext cx="1682158" cy="1121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TEACH WHAT YOU KNOW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DEVELOP WHAT YOU KNOW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EMPLOY LEARNING TECHNIQUES</a:t>
          </a:r>
          <a:endParaRPr lang="en-US" sz="1200" kern="1200" dirty="0"/>
        </a:p>
      </dsp:txBody>
      <dsp:txXfrm>
        <a:off x="4379327" y="4076144"/>
        <a:ext cx="1682158" cy="1121842"/>
      </dsp:txXfrm>
    </dsp:sp>
    <dsp:sp modelId="{6AED50E6-1C35-4B77-9E90-501897F8F6D8}">
      <dsp:nvSpPr>
        <dsp:cNvPr id="0" name=""/>
        <dsp:cNvSpPr/>
      </dsp:nvSpPr>
      <dsp:spPr>
        <a:xfrm>
          <a:off x="2198576" y="4255546"/>
          <a:ext cx="1557905" cy="7787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TEACHING ALIGNMENTS</a:t>
          </a:r>
          <a:endParaRPr lang="en-US" sz="2000" kern="1200" dirty="0"/>
        </a:p>
      </dsp:txBody>
      <dsp:txXfrm>
        <a:off x="2198576" y="4255546"/>
        <a:ext cx="1557905" cy="778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BFBFCC-0E31-48A0-A880-072F6899D1D6}" type="datetimeFigureOut">
              <a:rPr lang="en-US"/>
              <a:t>4/6/2018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B13EE-9412-42AB-AD24-C3CFF95C4A2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25715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CF6D1E-3C8D-4917-BE0E-512A8CBFBE38}" type="datetimeFigureOut">
              <a:rPr lang="en-US"/>
              <a:t>4/6/2018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2C5C6B-3CDA-41FA-BD55-5A736EEBCFD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4234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/>
              <a:t>4/6/2018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4/6/2018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4/6/2018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4/6/2018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4/6/2018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4/6/2018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4/6/2018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4/6/2018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4/6/2018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4/6/2018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4/6/2018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/>
              <a:t>4/6/2018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ALGORYTHM 2 LEARNING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Diagram 4" descr="Circle Arrow Process" title="SmartArt"/>
          <p:cNvGraphicFramePr/>
          <p:nvPr>
            <p:extLst>
              <p:ext uri="{D42A27DB-BD31-4B8C-83A1-F6EECF244321}">
                <p14:modId xmlns:p14="http://schemas.microsoft.com/office/powerpoint/2010/main" val="2156650255"/>
              </p:ext>
            </p:extLst>
          </p:nvPr>
        </p:nvGraphicFramePr>
        <p:xfrm>
          <a:off x="5102352" y="347472"/>
          <a:ext cx="6858000" cy="5824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637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ALGORYTHM 2 LEARNING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Diagram 4" descr="Circle Arrow Process" title="SmartArt"/>
          <p:cNvGraphicFramePr/>
          <p:nvPr>
            <p:extLst>
              <p:ext uri="{D42A27DB-BD31-4B8C-83A1-F6EECF244321}">
                <p14:modId xmlns:p14="http://schemas.microsoft.com/office/powerpoint/2010/main" val="959476954"/>
              </p:ext>
            </p:extLst>
          </p:nvPr>
        </p:nvGraphicFramePr>
        <p:xfrm>
          <a:off x="5102352" y="347472"/>
          <a:ext cx="6858000" cy="5824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310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cess 03 16x9">
  <a:themeElements>
    <a:clrScheme name="Process03_16x9">
      <a:dk1>
        <a:sysClr val="windowText" lastClr="000000"/>
      </a:dk1>
      <a:lt1>
        <a:sysClr val="window" lastClr="FFFFFF"/>
      </a:lt1>
      <a:dk2>
        <a:srgbClr val="262626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RNING ALGORYTHMS. 2018.potx" id="{476D7B93-89E0-4221-A60D-B6B9995838EA}" vid="{7190A685-8991-4138-A1BD-EC761189FDF5}"/>
    </a:ext>
  </a:extLst>
</a:theme>
</file>

<file path=ppt/theme/theme2.xml><?xml version="1.0" encoding="utf-8"?>
<a:theme xmlns:a="http://schemas.openxmlformats.org/drawingml/2006/main" name="Office Theme">
  <a:themeElements>
    <a:clrScheme name="Process03_16x9">
      <a:dk1>
        <a:sysClr val="windowText" lastClr="000000"/>
      </a:dk1>
      <a:lt1>
        <a:sysClr val="window" lastClr="FFFFFF"/>
      </a:lt1>
      <a:dk2>
        <a:srgbClr val="262626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Process03_16x9">
      <a:dk1>
        <a:sysClr val="windowText" lastClr="000000"/>
      </a:dk1>
      <a:lt1>
        <a:sysClr val="window" lastClr="FFFFFF"/>
      </a:lt1>
      <a:dk2>
        <a:srgbClr val="262626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DBDFAA-5DAE-4B25-8F84-56997B5A601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55</Words>
  <Application>Microsoft Office PowerPoint</Application>
  <PresentationFormat>Widescreen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Corbel</vt:lpstr>
      <vt:lpstr>Process 03 16x9</vt:lpstr>
      <vt:lpstr>ALGORYTHM 2 LEARNING</vt:lpstr>
      <vt:lpstr>ALGORYTHM 2 LEARNING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modified xsi:type="dcterms:W3CDTF">2018-04-06T19:05:46Z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TC028889129991</vt:lpwstr>
  </property>
</Properties>
</file>